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XvoKE6_wQo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How To Choose A Research Topic For A Dissertation Or Thesis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57D34-3695-4C06-8549-A895AB2D2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How To Choose A Research Topic For A Dissertation Or Thesis (7 Step Method + Examples)">
            <a:hlinkClick r:id="" action="ppaction://media"/>
            <a:extLst>
              <a:ext uri="{FF2B5EF4-FFF2-40B4-BE49-F238E27FC236}">
                <a16:creationId xmlns:a16="http://schemas.microsoft.com/office/drawing/2014/main" id="{1AE44796-E206-4AC9-9E1E-034B95397B2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7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36</TotalTime>
  <Words>11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How To Choose A Research Topic For A Dissertation Or Thesis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6</cp:revision>
  <dcterms:created xsi:type="dcterms:W3CDTF">2021-10-24T17:00:06Z</dcterms:created>
  <dcterms:modified xsi:type="dcterms:W3CDTF">2021-10-24T18:18:36Z</dcterms:modified>
</cp:coreProperties>
</file>